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2"/>
  </p:sldMasterIdLst>
  <p:notesMasterIdLst>
    <p:notesMasterId r:id="rId4"/>
  </p:notesMasterIdLst>
  <p:sldIdLst>
    <p:sldId id="257" r:id="rId3"/>
  </p:sldIdLst>
  <p:sldSz cx="15119350" cy="10691813"/>
  <p:notesSz cx="9866313" cy="142954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28B22"/>
    <a:srgbClr val="0070C0"/>
    <a:srgbClr val="CCECFF"/>
    <a:srgbClr val="C5F1C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90" autoAdjust="0"/>
    <p:restoredTop sz="94660"/>
  </p:normalViewPr>
  <p:slideViewPr>
    <p:cSldViewPr snapToGrid="0">
      <p:cViewPr varScale="1">
        <p:scale>
          <a:sx n="72" d="100"/>
          <a:sy n="72" d="100"/>
        </p:scale>
        <p:origin x="1272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1" Type="http://schemas.openxmlformats.org/officeDocument/2006/relationships/customXml" Target="../customXml/item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3" y="5"/>
            <a:ext cx="4275697" cy="716214"/>
          </a:xfrm>
          <a:prstGeom prst="rect">
            <a:avLst/>
          </a:prstGeom>
        </p:spPr>
        <p:txBody>
          <a:bodyPr vert="horz" lIns="126802" tIns="63402" rIns="126802" bIns="63402" rtlCol="0"/>
          <a:lstStyle>
            <a:lvl1pPr algn="l">
              <a:defRPr sz="16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5588414" y="5"/>
            <a:ext cx="4275697" cy="716214"/>
          </a:xfrm>
          <a:prstGeom prst="rect">
            <a:avLst/>
          </a:prstGeom>
        </p:spPr>
        <p:txBody>
          <a:bodyPr vert="horz" lIns="126802" tIns="63402" rIns="126802" bIns="63402" rtlCol="0"/>
          <a:lstStyle>
            <a:lvl1pPr algn="r">
              <a:defRPr sz="1600"/>
            </a:lvl1pPr>
          </a:lstStyle>
          <a:p>
            <a:fld id="{1B079B68-F9E8-40EE-8EE2-CE6D6CA723CF}" type="datetimeFigureOut">
              <a:rPr lang="de-DE" smtClean="0"/>
              <a:t>24.02.2026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522413" y="1787525"/>
            <a:ext cx="6821487" cy="48228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26802" tIns="63402" rIns="126802" bIns="63402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986198" y="6880526"/>
            <a:ext cx="7893933" cy="5627706"/>
          </a:xfrm>
          <a:prstGeom prst="rect">
            <a:avLst/>
          </a:prstGeom>
        </p:spPr>
        <p:txBody>
          <a:bodyPr vert="horz" lIns="126802" tIns="63402" rIns="126802" bIns="63402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3" y="13579233"/>
            <a:ext cx="4275697" cy="716214"/>
          </a:xfrm>
          <a:prstGeom prst="rect">
            <a:avLst/>
          </a:prstGeom>
        </p:spPr>
        <p:txBody>
          <a:bodyPr vert="horz" lIns="126802" tIns="63402" rIns="126802" bIns="63402" rtlCol="0" anchor="b"/>
          <a:lstStyle>
            <a:lvl1pPr algn="l">
              <a:defRPr sz="16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5588414" y="13579233"/>
            <a:ext cx="4275697" cy="716214"/>
          </a:xfrm>
          <a:prstGeom prst="rect">
            <a:avLst/>
          </a:prstGeom>
        </p:spPr>
        <p:txBody>
          <a:bodyPr vert="horz" lIns="126802" tIns="63402" rIns="126802" bIns="63402" rtlCol="0" anchor="b"/>
          <a:lstStyle>
            <a:lvl1pPr algn="r">
              <a:defRPr sz="1600"/>
            </a:lvl1pPr>
          </a:lstStyle>
          <a:p>
            <a:fld id="{D875DD19-2466-40B7-ADA8-E8730D0EA3E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69520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3951" y="1749795"/>
            <a:ext cx="12851448" cy="3722335"/>
          </a:xfrm>
        </p:spPr>
        <p:txBody>
          <a:bodyPr anchor="b"/>
          <a:lstStyle>
            <a:lvl1pPr algn="ctr">
              <a:defRPr sz="9354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89919" y="5615678"/>
            <a:ext cx="11339513" cy="2581379"/>
          </a:xfrm>
        </p:spPr>
        <p:txBody>
          <a:bodyPr/>
          <a:lstStyle>
            <a:lvl1pPr marL="0" indent="0" algn="ctr">
              <a:buNone/>
              <a:defRPr sz="3742"/>
            </a:lvl1pPr>
            <a:lvl2pPr marL="712775" indent="0" algn="ctr">
              <a:buNone/>
              <a:defRPr sz="3118"/>
            </a:lvl2pPr>
            <a:lvl3pPr marL="1425550" indent="0" algn="ctr">
              <a:buNone/>
              <a:defRPr sz="2806"/>
            </a:lvl3pPr>
            <a:lvl4pPr marL="2138324" indent="0" algn="ctr">
              <a:buNone/>
              <a:defRPr sz="2494"/>
            </a:lvl4pPr>
            <a:lvl5pPr marL="2851099" indent="0" algn="ctr">
              <a:buNone/>
              <a:defRPr sz="2494"/>
            </a:lvl5pPr>
            <a:lvl6pPr marL="3563874" indent="0" algn="ctr">
              <a:buNone/>
              <a:defRPr sz="2494"/>
            </a:lvl6pPr>
            <a:lvl7pPr marL="4276649" indent="0" algn="ctr">
              <a:buNone/>
              <a:defRPr sz="2494"/>
            </a:lvl7pPr>
            <a:lvl8pPr marL="4989424" indent="0" algn="ctr">
              <a:buNone/>
              <a:defRPr sz="2494"/>
            </a:lvl8pPr>
            <a:lvl9pPr marL="5702198" indent="0" algn="ctr">
              <a:buNone/>
              <a:defRPr sz="2494"/>
            </a:lvl9pPr>
          </a:lstStyle>
          <a:p>
            <a:r>
              <a:rPr lang="de-DE"/>
              <a:t>Master-Untertitelformat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DDBD12-3BD8-460C-9E8F-0C8298166392}" type="datetimeFigureOut">
              <a:rPr lang="de-DE" smtClean="0"/>
              <a:t>24.02.2026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17072F-D784-4C8E-A56D-C02C3AD8993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14217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DDBD12-3BD8-460C-9E8F-0C8298166392}" type="datetimeFigureOut">
              <a:rPr lang="de-DE" smtClean="0"/>
              <a:t>24.02.2026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17072F-D784-4C8E-A56D-C02C3AD8993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62738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819786" y="569240"/>
            <a:ext cx="3260110" cy="9060817"/>
          </a:xfrm>
        </p:spPr>
        <p:txBody>
          <a:bodyPr vert="eaVert"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39456" y="569240"/>
            <a:ext cx="9591338" cy="9060817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DDBD12-3BD8-460C-9E8F-0C8298166392}" type="datetimeFigureOut">
              <a:rPr lang="de-DE" smtClean="0"/>
              <a:t>24.02.2026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17072F-D784-4C8E-A56D-C02C3AD8993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489109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DDBD12-3BD8-460C-9E8F-0C8298166392}" type="datetimeFigureOut">
              <a:rPr lang="de-DE" smtClean="0"/>
              <a:t>24.02.2026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17072F-D784-4C8E-A56D-C02C3AD8993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428610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1582" y="2665532"/>
            <a:ext cx="13040439" cy="4447496"/>
          </a:xfrm>
        </p:spPr>
        <p:txBody>
          <a:bodyPr anchor="b"/>
          <a:lstStyle>
            <a:lvl1pPr>
              <a:defRPr sz="9354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31582" y="7155103"/>
            <a:ext cx="13040439" cy="2338833"/>
          </a:xfrm>
        </p:spPr>
        <p:txBody>
          <a:bodyPr/>
          <a:lstStyle>
            <a:lvl1pPr marL="0" indent="0">
              <a:buNone/>
              <a:defRPr sz="3742">
                <a:solidFill>
                  <a:schemeClr val="tx1"/>
                </a:solidFill>
              </a:defRPr>
            </a:lvl1pPr>
            <a:lvl2pPr marL="712775" indent="0">
              <a:buNone/>
              <a:defRPr sz="3118">
                <a:solidFill>
                  <a:schemeClr val="tx1">
                    <a:tint val="75000"/>
                  </a:schemeClr>
                </a:solidFill>
              </a:defRPr>
            </a:lvl2pPr>
            <a:lvl3pPr marL="1425550" indent="0">
              <a:buNone/>
              <a:defRPr sz="2806">
                <a:solidFill>
                  <a:schemeClr val="tx1">
                    <a:tint val="75000"/>
                  </a:schemeClr>
                </a:solidFill>
              </a:defRPr>
            </a:lvl3pPr>
            <a:lvl4pPr marL="2138324" indent="0">
              <a:buNone/>
              <a:defRPr sz="2494">
                <a:solidFill>
                  <a:schemeClr val="tx1">
                    <a:tint val="75000"/>
                  </a:schemeClr>
                </a:solidFill>
              </a:defRPr>
            </a:lvl4pPr>
            <a:lvl5pPr marL="2851099" indent="0">
              <a:buNone/>
              <a:defRPr sz="2494">
                <a:solidFill>
                  <a:schemeClr val="tx1">
                    <a:tint val="75000"/>
                  </a:schemeClr>
                </a:solidFill>
              </a:defRPr>
            </a:lvl5pPr>
            <a:lvl6pPr marL="3563874" indent="0">
              <a:buNone/>
              <a:defRPr sz="2494">
                <a:solidFill>
                  <a:schemeClr val="tx1">
                    <a:tint val="75000"/>
                  </a:schemeClr>
                </a:solidFill>
              </a:defRPr>
            </a:lvl6pPr>
            <a:lvl7pPr marL="4276649" indent="0">
              <a:buNone/>
              <a:defRPr sz="2494">
                <a:solidFill>
                  <a:schemeClr val="tx1">
                    <a:tint val="75000"/>
                  </a:schemeClr>
                </a:solidFill>
              </a:defRPr>
            </a:lvl7pPr>
            <a:lvl8pPr marL="4989424" indent="0">
              <a:buNone/>
              <a:defRPr sz="2494">
                <a:solidFill>
                  <a:schemeClr val="tx1">
                    <a:tint val="75000"/>
                  </a:schemeClr>
                </a:solidFill>
              </a:defRPr>
            </a:lvl8pPr>
            <a:lvl9pPr marL="5702198" indent="0">
              <a:buNone/>
              <a:defRPr sz="249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DDBD12-3BD8-460C-9E8F-0C8298166392}" type="datetimeFigureOut">
              <a:rPr lang="de-DE" smtClean="0"/>
              <a:t>24.02.2026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17072F-D784-4C8E-A56D-C02C3AD8993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322814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39455" y="2846200"/>
            <a:ext cx="6425724" cy="6783857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654171" y="2846200"/>
            <a:ext cx="6425724" cy="6783857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DDBD12-3BD8-460C-9E8F-0C8298166392}" type="datetimeFigureOut">
              <a:rPr lang="de-DE" smtClean="0"/>
              <a:t>24.02.2026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17072F-D784-4C8E-A56D-C02C3AD8993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406341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1425" y="569242"/>
            <a:ext cx="13040439" cy="2066590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1426" y="2620980"/>
            <a:ext cx="6396193" cy="1284502"/>
          </a:xfrm>
        </p:spPr>
        <p:txBody>
          <a:bodyPr anchor="b"/>
          <a:lstStyle>
            <a:lvl1pPr marL="0" indent="0">
              <a:buNone/>
              <a:defRPr sz="3742" b="1"/>
            </a:lvl1pPr>
            <a:lvl2pPr marL="712775" indent="0">
              <a:buNone/>
              <a:defRPr sz="3118" b="1"/>
            </a:lvl2pPr>
            <a:lvl3pPr marL="1425550" indent="0">
              <a:buNone/>
              <a:defRPr sz="2806" b="1"/>
            </a:lvl3pPr>
            <a:lvl4pPr marL="2138324" indent="0">
              <a:buNone/>
              <a:defRPr sz="2494" b="1"/>
            </a:lvl4pPr>
            <a:lvl5pPr marL="2851099" indent="0">
              <a:buNone/>
              <a:defRPr sz="2494" b="1"/>
            </a:lvl5pPr>
            <a:lvl6pPr marL="3563874" indent="0">
              <a:buNone/>
              <a:defRPr sz="2494" b="1"/>
            </a:lvl6pPr>
            <a:lvl7pPr marL="4276649" indent="0">
              <a:buNone/>
              <a:defRPr sz="2494" b="1"/>
            </a:lvl7pPr>
            <a:lvl8pPr marL="4989424" indent="0">
              <a:buNone/>
              <a:defRPr sz="2494" b="1"/>
            </a:lvl8pPr>
            <a:lvl9pPr marL="5702198" indent="0">
              <a:buNone/>
              <a:defRPr sz="2494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426" y="3905482"/>
            <a:ext cx="6396193" cy="5744375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654172" y="2620980"/>
            <a:ext cx="6427693" cy="1284502"/>
          </a:xfrm>
        </p:spPr>
        <p:txBody>
          <a:bodyPr anchor="b"/>
          <a:lstStyle>
            <a:lvl1pPr marL="0" indent="0">
              <a:buNone/>
              <a:defRPr sz="3742" b="1"/>
            </a:lvl1pPr>
            <a:lvl2pPr marL="712775" indent="0">
              <a:buNone/>
              <a:defRPr sz="3118" b="1"/>
            </a:lvl2pPr>
            <a:lvl3pPr marL="1425550" indent="0">
              <a:buNone/>
              <a:defRPr sz="2806" b="1"/>
            </a:lvl3pPr>
            <a:lvl4pPr marL="2138324" indent="0">
              <a:buNone/>
              <a:defRPr sz="2494" b="1"/>
            </a:lvl4pPr>
            <a:lvl5pPr marL="2851099" indent="0">
              <a:buNone/>
              <a:defRPr sz="2494" b="1"/>
            </a:lvl5pPr>
            <a:lvl6pPr marL="3563874" indent="0">
              <a:buNone/>
              <a:defRPr sz="2494" b="1"/>
            </a:lvl6pPr>
            <a:lvl7pPr marL="4276649" indent="0">
              <a:buNone/>
              <a:defRPr sz="2494" b="1"/>
            </a:lvl7pPr>
            <a:lvl8pPr marL="4989424" indent="0">
              <a:buNone/>
              <a:defRPr sz="2494" b="1"/>
            </a:lvl8pPr>
            <a:lvl9pPr marL="5702198" indent="0">
              <a:buNone/>
              <a:defRPr sz="2494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654172" y="3905482"/>
            <a:ext cx="6427693" cy="5744375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DDBD12-3BD8-460C-9E8F-0C8298166392}" type="datetimeFigureOut">
              <a:rPr lang="de-DE" smtClean="0"/>
              <a:t>24.02.2026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17072F-D784-4C8E-A56D-C02C3AD8993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648862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DDBD12-3BD8-460C-9E8F-0C8298166392}" type="datetimeFigureOut">
              <a:rPr lang="de-DE" smtClean="0"/>
              <a:t>24.02.2026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17072F-D784-4C8E-A56D-C02C3AD8993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763038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DDBD12-3BD8-460C-9E8F-0C8298166392}" type="datetimeFigureOut">
              <a:rPr lang="de-DE" smtClean="0"/>
              <a:t>24.02.2026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17072F-D784-4C8E-A56D-C02C3AD8993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088006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1425" y="712788"/>
            <a:ext cx="4876384" cy="2494756"/>
          </a:xfrm>
        </p:spPr>
        <p:txBody>
          <a:bodyPr anchor="b"/>
          <a:lstStyle>
            <a:lvl1pPr>
              <a:defRPr sz="4989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27693" y="1539425"/>
            <a:ext cx="7654171" cy="7598117"/>
          </a:xfrm>
        </p:spPr>
        <p:txBody>
          <a:bodyPr/>
          <a:lstStyle>
            <a:lvl1pPr>
              <a:defRPr sz="4989"/>
            </a:lvl1pPr>
            <a:lvl2pPr>
              <a:defRPr sz="4365"/>
            </a:lvl2pPr>
            <a:lvl3pPr>
              <a:defRPr sz="3742"/>
            </a:lvl3pPr>
            <a:lvl4pPr>
              <a:defRPr sz="3118"/>
            </a:lvl4pPr>
            <a:lvl5pPr>
              <a:defRPr sz="3118"/>
            </a:lvl5pPr>
            <a:lvl6pPr>
              <a:defRPr sz="3118"/>
            </a:lvl6pPr>
            <a:lvl7pPr>
              <a:defRPr sz="3118"/>
            </a:lvl7pPr>
            <a:lvl8pPr>
              <a:defRPr sz="3118"/>
            </a:lvl8pPr>
            <a:lvl9pPr>
              <a:defRPr sz="3118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41425" y="3207544"/>
            <a:ext cx="4876384" cy="5942372"/>
          </a:xfrm>
        </p:spPr>
        <p:txBody>
          <a:bodyPr/>
          <a:lstStyle>
            <a:lvl1pPr marL="0" indent="0">
              <a:buNone/>
              <a:defRPr sz="2494"/>
            </a:lvl1pPr>
            <a:lvl2pPr marL="712775" indent="0">
              <a:buNone/>
              <a:defRPr sz="2183"/>
            </a:lvl2pPr>
            <a:lvl3pPr marL="1425550" indent="0">
              <a:buNone/>
              <a:defRPr sz="1871"/>
            </a:lvl3pPr>
            <a:lvl4pPr marL="2138324" indent="0">
              <a:buNone/>
              <a:defRPr sz="1559"/>
            </a:lvl4pPr>
            <a:lvl5pPr marL="2851099" indent="0">
              <a:buNone/>
              <a:defRPr sz="1559"/>
            </a:lvl5pPr>
            <a:lvl6pPr marL="3563874" indent="0">
              <a:buNone/>
              <a:defRPr sz="1559"/>
            </a:lvl6pPr>
            <a:lvl7pPr marL="4276649" indent="0">
              <a:buNone/>
              <a:defRPr sz="1559"/>
            </a:lvl7pPr>
            <a:lvl8pPr marL="4989424" indent="0">
              <a:buNone/>
              <a:defRPr sz="1559"/>
            </a:lvl8pPr>
            <a:lvl9pPr marL="5702198" indent="0">
              <a:buNone/>
              <a:defRPr sz="1559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DDBD12-3BD8-460C-9E8F-0C8298166392}" type="datetimeFigureOut">
              <a:rPr lang="de-DE" smtClean="0"/>
              <a:t>24.02.2026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17072F-D784-4C8E-A56D-C02C3AD8993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53517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1425" y="712788"/>
            <a:ext cx="4876384" cy="2494756"/>
          </a:xfrm>
        </p:spPr>
        <p:txBody>
          <a:bodyPr anchor="b"/>
          <a:lstStyle>
            <a:lvl1pPr>
              <a:defRPr sz="4989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427693" y="1539425"/>
            <a:ext cx="7654171" cy="7598117"/>
          </a:xfrm>
        </p:spPr>
        <p:txBody>
          <a:bodyPr anchor="t"/>
          <a:lstStyle>
            <a:lvl1pPr marL="0" indent="0">
              <a:buNone/>
              <a:defRPr sz="4989"/>
            </a:lvl1pPr>
            <a:lvl2pPr marL="712775" indent="0">
              <a:buNone/>
              <a:defRPr sz="4365"/>
            </a:lvl2pPr>
            <a:lvl3pPr marL="1425550" indent="0">
              <a:buNone/>
              <a:defRPr sz="3742"/>
            </a:lvl3pPr>
            <a:lvl4pPr marL="2138324" indent="0">
              <a:buNone/>
              <a:defRPr sz="3118"/>
            </a:lvl4pPr>
            <a:lvl5pPr marL="2851099" indent="0">
              <a:buNone/>
              <a:defRPr sz="3118"/>
            </a:lvl5pPr>
            <a:lvl6pPr marL="3563874" indent="0">
              <a:buNone/>
              <a:defRPr sz="3118"/>
            </a:lvl6pPr>
            <a:lvl7pPr marL="4276649" indent="0">
              <a:buNone/>
              <a:defRPr sz="3118"/>
            </a:lvl7pPr>
            <a:lvl8pPr marL="4989424" indent="0">
              <a:buNone/>
              <a:defRPr sz="3118"/>
            </a:lvl8pPr>
            <a:lvl9pPr marL="5702198" indent="0">
              <a:buNone/>
              <a:defRPr sz="3118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41425" y="3207544"/>
            <a:ext cx="4876384" cy="5942372"/>
          </a:xfrm>
        </p:spPr>
        <p:txBody>
          <a:bodyPr/>
          <a:lstStyle>
            <a:lvl1pPr marL="0" indent="0">
              <a:buNone/>
              <a:defRPr sz="2494"/>
            </a:lvl1pPr>
            <a:lvl2pPr marL="712775" indent="0">
              <a:buNone/>
              <a:defRPr sz="2183"/>
            </a:lvl2pPr>
            <a:lvl3pPr marL="1425550" indent="0">
              <a:buNone/>
              <a:defRPr sz="1871"/>
            </a:lvl3pPr>
            <a:lvl4pPr marL="2138324" indent="0">
              <a:buNone/>
              <a:defRPr sz="1559"/>
            </a:lvl4pPr>
            <a:lvl5pPr marL="2851099" indent="0">
              <a:buNone/>
              <a:defRPr sz="1559"/>
            </a:lvl5pPr>
            <a:lvl6pPr marL="3563874" indent="0">
              <a:buNone/>
              <a:defRPr sz="1559"/>
            </a:lvl6pPr>
            <a:lvl7pPr marL="4276649" indent="0">
              <a:buNone/>
              <a:defRPr sz="1559"/>
            </a:lvl7pPr>
            <a:lvl8pPr marL="4989424" indent="0">
              <a:buNone/>
              <a:defRPr sz="1559"/>
            </a:lvl8pPr>
            <a:lvl9pPr marL="5702198" indent="0">
              <a:buNone/>
              <a:defRPr sz="1559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DDBD12-3BD8-460C-9E8F-0C8298166392}" type="datetimeFigureOut">
              <a:rPr lang="de-DE" smtClean="0"/>
              <a:t>24.02.2026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17072F-D784-4C8E-A56D-C02C3AD8993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612968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39456" y="569242"/>
            <a:ext cx="13040439" cy="20665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39456" y="2846200"/>
            <a:ext cx="13040439" cy="67838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9455" y="9909729"/>
            <a:ext cx="3401854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7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DDBD12-3BD8-460C-9E8F-0C8298166392}" type="datetimeFigureOut">
              <a:rPr lang="de-DE" smtClean="0"/>
              <a:t>24.02.2026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008285" y="9909729"/>
            <a:ext cx="5102781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7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78041" y="9909729"/>
            <a:ext cx="3401854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7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17072F-D784-4C8E-A56D-C02C3AD8993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273269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1425550" rtl="0" eaLnBrk="1" latinLnBrk="0" hangingPunct="1">
        <a:lnSpc>
          <a:spcPct val="90000"/>
        </a:lnSpc>
        <a:spcBef>
          <a:spcPct val="0"/>
        </a:spcBef>
        <a:buNone/>
        <a:defRPr sz="686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56387" indent="-356387" algn="l" defTabSz="1425550" rtl="0" eaLnBrk="1" latinLnBrk="0" hangingPunct="1">
        <a:lnSpc>
          <a:spcPct val="90000"/>
        </a:lnSpc>
        <a:spcBef>
          <a:spcPts val="1559"/>
        </a:spcBef>
        <a:buFont typeface="Arial" panose="020B0604020202020204" pitchFamily="34" charset="0"/>
        <a:buChar char="•"/>
        <a:defRPr sz="4365" kern="1200">
          <a:solidFill>
            <a:schemeClr val="tx1"/>
          </a:solidFill>
          <a:latin typeface="+mn-lt"/>
          <a:ea typeface="+mn-ea"/>
          <a:cs typeface="+mn-cs"/>
        </a:defRPr>
      </a:lvl1pPr>
      <a:lvl2pPr marL="1069162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3742" kern="1200">
          <a:solidFill>
            <a:schemeClr val="tx1"/>
          </a:solidFill>
          <a:latin typeface="+mn-lt"/>
          <a:ea typeface="+mn-ea"/>
          <a:cs typeface="+mn-cs"/>
        </a:defRPr>
      </a:lvl2pPr>
      <a:lvl3pPr marL="1781937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3118" kern="1200">
          <a:solidFill>
            <a:schemeClr val="tx1"/>
          </a:solidFill>
          <a:latin typeface="+mn-lt"/>
          <a:ea typeface="+mn-ea"/>
          <a:cs typeface="+mn-cs"/>
        </a:defRPr>
      </a:lvl3pPr>
      <a:lvl4pPr marL="2494712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4pPr>
      <a:lvl5pPr marL="3207487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5pPr>
      <a:lvl6pPr marL="3920261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6pPr>
      <a:lvl7pPr marL="4633036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7pPr>
      <a:lvl8pPr marL="5345811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8pPr>
      <a:lvl9pPr marL="6058586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1pPr>
      <a:lvl2pPr marL="712775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2pPr>
      <a:lvl3pPr marL="1425550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3pPr>
      <a:lvl4pPr marL="2138324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4pPr>
      <a:lvl5pPr marL="2851099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5pPr>
      <a:lvl6pPr marL="3563874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6pPr>
      <a:lvl7pPr marL="4276649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7pPr>
      <a:lvl8pPr marL="4989424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8pPr>
      <a:lvl9pPr marL="5702198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10" Type="http://schemas.openxmlformats.org/officeDocument/2006/relationships/image" Target="../media/image9.jpg"/><Relationship Id="rId4" Type="http://schemas.openxmlformats.org/officeDocument/2006/relationships/image" Target="../media/image3.png"/><Relationship Id="rId9" Type="http://schemas.openxmlformats.org/officeDocument/2006/relationships/image" Target="../media/image8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Rechteck 133">
            <a:extLst>
              <a:ext uri="{FF2B5EF4-FFF2-40B4-BE49-F238E27FC236}">
                <a16:creationId xmlns:a16="http://schemas.microsoft.com/office/drawing/2014/main" id="{1FB585F0-93DE-4C84-8086-D3A5B2B6E63B}"/>
              </a:ext>
            </a:extLst>
          </p:cNvPr>
          <p:cNvSpPr/>
          <p:nvPr/>
        </p:nvSpPr>
        <p:spPr>
          <a:xfrm>
            <a:off x="11468392" y="2565748"/>
            <a:ext cx="2797507" cy="5499652"/>
          </a:xfrm>
          <a:prstGeom prst="rect">
            <a:avLst/>
          </a:prstGeom>
          <a:solidFill>
            <a:srgbClr val="C5F1C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33" name="Rechteck 132">
            <a:extLst>
              <a:ext uri="{FF2B5EF4-FFF2-40B4-BE49-F238E27FC236}">
                <a16:creationId xmlns:a16="http://schemas.microsoft.com/office/drawing/2014/main" id="{AC4BB31D-043F-403F-B91C-62AF3E6D99AD}"/>
              </a:ext>
            </a:extLst>
          </p:cNvPr>
          <p:cNvSpPr/>
          <p:nvPr/>
        </p:nvSpPr>
        <p:spPr>
          <a:xfrm>
            <a:off x="830525" y="2544472"/>
            <a:ext cx="2249408" cy="5499652"/>
          </a:xfrm>
          <a:prstGeom prst="rect">
            <a:avLst/>
          </a:prstGeom>
          <a:solidFill>
            <a:srgbClr val="C5F1C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0" name="Rechteck 89">
            <a:extLst>
              <a:ext uri="{FF2B5EF4-FFF2-40B4-BE49-F238E27FC236}">
                <a16:creationId xmlns:a16="http://schemas.microsoft.com/office/drawing/2014/main" id="{A271BFAA-965E-4D47-8A5A-0FD67FE08284}"/>
              </a:ext>
            </a:extLst>
          </p:cNvPr>
          <p:cNvSpPr/>
          <p:nvPr/>
        </p:nvSpPr>
        <p:spPr>
          <a:xfrm>
            <a:off x="3075452" y="2544472"/>
            <a:ext cx="1159335" cy="5499652"/>
          </a:xfrm>
          <a:prstGeom prst="rect">
            <a:avLst/>
          </a:prstGeom>
          <a:solidFill>
            <a:srgbClr val="CCE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3" name="Rechteck 2">
            <a:extLst>
              <a:ext uri="{FF2B5EF4-FFF2-40B4-BE49-F238E27FC236}">
                <a16:creationId xmlns:a16="http://schemas.microsoft.com/office/drawing/2014/main" id="{0D09C0A0-553F-4B31-AC03-BC758C2862DA}"/>
              </a:ext>
            </a:extLst>
          </p:cNvPr>
          <p:cNvSpPr/>
          <p:nvPr/>
        </p:nvSpPr>
        <p:spPr>
          <a:xfrm>
            <a:off x="4241969" y="2544472"/>
            <a:ext cx="7089903" cy="549965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" name="Gleichschenkliges Dreieck 5">
            <a:extLst>
              <a:ext uri="{FF2B5EF4-FFF2-40B4-BE49-F238E27FC236}">
                <a16:creationId xmlns:a16="http://schemas.microsoft.com/office/drawing/2014/main" id="{9288673A-3921-4A72-9148-84DA3128FBAD}"/>
              </a:ext>
            </a:extLst>
          </p:cNvPr>
          <p:cNvSpPr/>
          <p:nvPr/>
        </p:nvSpPr>
        <p:spPr>
          <a:xfrm>
            <a:off x="4329600" y="1643060"/>
            <a:ext cx="6944104" cy="874643"/>
          </a:xfrm>
          <a:prstGeom prst="triangle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14" name="Grafik 13" descr="Fabrik">
            <a:extLst>
              <a:ext uri="{FF2B5EF4-FFF2-40B4-BE49-F238E27FC236}">
                <a16:creationId xmlns:a16="http://schemas.microsoft.com/office/drawing/2014/main" id="{237287DC-F91E-4FC8-ADE1-5B5C0F492D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964418" y="2293478"/>
            <a:ext cx="3674469" cy="3674469"/>
          </a:xfrm>
          <a:prstGeom prst="rect">
            <a:avLst/>
          </a:prstGeom>
        </p:spPr>
      </p:pic>
      <p:pic>
        <p:nvPicPr>
          <p:cNvPr id="16" name="Grafik 15" descr="Haus">
            <a:extLst>
              <a:ext uri="{FF2B5EF4-FFF2-40B4-BE49-F238E27FC236}">
                <a16:creationId xmlns:a16="http://schemas.microsoft.com/office/drawing/2014/main" id="{6491073F-A08C-46A2-AD50-51E6BAEFEFD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656417" y="5208838"/>
            <a:ext cx="1560611" cy="1560611"/>
          </a:xfrm>
          <a:prstGeom prst="rect">
            <a:avLst/>
          </a:prstGeom>
        </p:spPr>
      </p:pic>
      <p:pic>
        <p:nvPicPr>
          <p:cNvPr id="18" name="Grafik 17" descr="Sitzungssaal">
            <a:extLst>
              <a:ext uri="{FF2B5EF4-FFF2-40B4-BE49-F238E27FC236}">
                <a16:creationId xmlns:a16="http://schemas.microsoft.com/office/drawing/2014/main" id="{11340E69-516A-40E2-A36B-7E30DD1FF05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856568" y="6119269"/>
            <a:ext cx="914400" cy="914400"/>
          </a:xfrm>
          <a:prstGeom prst="rect">
            <a:avLst/>
          </a:prstGeom>
        </p:spPr>
      </p:pic>
      <p:sp>
        <p:nvSpPr>
          <p:cNvPr id="41" name="Pfeil: nach rechts 40">
            <a:extLst>
              <a:ext uri="{FF2B5EF4-FFF2-40B4-BE49-F238E27FC236}">
                <a16:creationId xmlns:a16="http://schemas.microsoft.com/office/drawing/2014/main" id="{90DFB07B-C7BA-43AC-AF39-7B18C65FAB4E}"/>
              </a:ext>
            </a:extLst>
          </p:cNvPr>
          <p:cNvSpPr/>
          <p:nvPr/>
        </p:nvSpPr>
        <p:spPr>
          <a:xfrm>
            <a:off x="4356260" y="4505914"/>
            <a:ext cx="2019618" cy="338489"/>
          </a:xfrm>
          <a:prstGeom prst="rightArrow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6" name="Pfeil: nach rechts 45">
            <a:extLst>
              <a:ext uri="{FF2B5EF4-FFF2-40B4-BE49-F238E27FC236}">
                <a16:creationId xmlns:a16="http://schemas.microsoft.com/office/drawing/2014/main" id="{7B903C06-38A4-48A9-BA48-BCECE470CA07}"/>
              </a:ext>
            </a:extLst>
          </p:cNvPr>
          <p:cNvSpPr/>
          <p:nvPr/>
        </p:nvSpPr>
        <p:spPr>
          <a:xfrm>
            <a:off x="9268465" y="4486683"/>
            <a:ext cx="2421949" cy="384831"/>
          </a:xfrm>
          <a:prstGeom prst="rightArrow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2" name="Pfeil: nach rechts 61">
            <a:extLst>
              <a:ext uri="{FF2B5EF4-FFF2-40B4-BE49-F238E27FC236}">
                <a16:creationId xmlns:a16="http://schemas.microsoft.com/office/drawing/2014/main" id="{69C8BC60-C716-4636-AA68-216ECF1964B2}"/>
              </a:ext>
            </a:extLst>
          </p:cNvPr>
          <p:cNvSpPr/>
          <p:nvPr/>
        </p:nvSpPr>
        <p:spPr>
          <a:xfrm>
            <a:off x="4339591" y="5781822"/>
            <a:ext cx="355942" cy="337447"/>
          </a:xfrm>
          <a:prstGeom prst="rightArrow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74" name="Grafik 73" descr="Büroarbeiter">
            <a:extLst>
              <a:ext uri="{FF2B5EF4-FFF2-40B4-BE49-F238E27FC236}">
                <a16:creationId xmlns:a16="http://schemas.microsoft.com/office/drawing/2014/main" id="{DCB9DDF3-C566-494A-AB95-DBFFF3BFCC9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476122" y="1625002"/>
            <a:ext cx="753484" cy="753484"/>
          </a:xfrm>
          <a:prstGeom prst="rect">
            <a:avLst/>
          </a:prstGeom>
        </p:spPr>
      </p:pic>
      <p:sp>
        <p:nvSpPr>
          <p:cNvPr id="124" name="Textfeld 123">
            <a:extLst>
              <a:ext uri="{FF2B5EF4-FFF2-40B4-BE49-F238E27FC236}">
                <a16:creationId xmlns:a16="http://schemas.microsoft.com/office/drawing/2014/main" id="{5FCFCF27-61A8-4D9E-A718-EA7F875DEF9E}"/>
              </a:ext>
            </a:extLst>
          </p:cNvPr>
          <p:cNvSpPr txBox="1"/>
          <p:nvPr/>
        </p:nvSpPr>
        <p:spPr>
          <a:xfrm>
            <a:off x="830523" y="8595168"/>
            <a:ext cx="2147161" cy="338554"/>
          </a:xfrm>
          <a:prstGeom prst="rect">
            <a:avLst/>
          </a:prstGeom>
          <a:solidFill>
            <a:srgbClr val="C5F1C5"/>
          </a:solidFill>
        </p:spPr>
        <p:txBody>
          <a:bodyPr wrap="square" rtlCol="0">
            <a:spAutoFit/>
          </a:bodyPr>
          <a:lstStyle/>
          <a:p>
            <a:pPr algn="ctr"/>
            <a:r>
              <a:rPr lang="de-DE" sz="1600" b="1" dirty="0" err="1">
                <a:solidFill>
                  <a:srgbClr val="228B22"/>
                </a:solidFill>
                <a:latin typeface="Century Gothic" panose="020B0502020202020204" pitchFamily="34" charset="0"/>
              </a:rPr>
              <a:t>Scope</a:t>
            </a:r>
            <a:r>
              <a:rPr lang="de-DE" sz="1600" b="1" dirty="0">
                <a:solidFill>
                  <a:srgbClr val="228B22"/>
                </a:solidFill>
                <a:latin typeface="Century Gothic" panose="020B0502020202020204" pitchFamily="34" charset="0"/>
              </a:rPr>
              <a:t> 3</a:t>
            </a:r>
          </a:p>
        </p:txBody>
      </p:sp>
      <p:sp>
        <p:nvSpPr>
          <p:cNvPr id="125" name="Textfeld 124">
            <a:extLst>
              <a:ext uri="{FF2B5EF4-FFF2-40B4-BE49-F238E27FC236}">
                <a16:creationId xmlns:a16="http://schemas.microsoft.com/office/drawing/2014/main" id="{D815CEC1-C503-4483-96A4-29C8E787FE6B}"/>
              </a:ext>
            </a:extLst>
          </p:cNvPr>
          <p:cNvSpPr txBox="1"/>
          <p:nvPr/>
        </p:nvSpPr>
        <p:spPr>
          <a:xfrm>
            <a:off x="11468392" y="8603755"/>
            <a:ext cx="2797507" cy="338554"/>
          </a:xfrm>
          <a:prstGeom prst="rect">
            <a:avLst/>
          </a:prstGeom>
          <a:solidFill>
            <a:srgbClr val="C5F1C5"/>
          </a:solidFill>
        </p:spPr>
        <p:txBody>
          <a:bodyPr wrap="square" rtlCol="0">
            <a:spAutoFit/>
          </a:bodyPr>
          <a:lstStyle/>
          <a:p>
            <a:pPr algn="ctr"/>
            <a:r>
              <a:rPr lang="de-DE" sz="1600" b="1" dirty="0" err="1">
                <a:solidFill>
                  <a:srgbClr val="228B22"/>
                </a:solidFill>
                <a:latin typeface="Century Gothic" panose="020B0502020202020204" pitchFamily="34" charset="0"/>
              </a:rPr>
              <a:t>Scope</a:t>
            </a:r>
            <a:r>
              <a:rPr lang="de-DE" sz="1600" b="1" dirty="0">
                <a:solidFill>
                  <a:srgbClr val="228B22"/>
                </a:solidFill>
                <a:latin typeface="Century Gothic" panose="020B0502020202020204" pitchFamily="34" charset="0"/>
              </a:rPr>
              <a:t> 3</a:t>
            </a:r>
          </a:p>
        </p:txBody>
      </p:sp>
      <p:sp>
        <p:nvSpPr>
          <p:cNvPr id="126" name="Textfeld 125">
            <a:extLst>
              <a:ext uri="{FF2B5EF4-FFF2-40B4-BE49-F238E27FC236}">
                <a16:creationId xmlns:a16="http://schemas.microsoft.com/office/drawing/2014/main" id="{CCC8466C-EBAB-49EF-A77C-BE6E7B04C30E}"/>
              </a:ext>
            </a:extLst>
          </p:cNvPr>
          <p:cNvSpPr txBox="1"/>
          <p:nvPr/>
        </p:nvSpPr>
        <p:spPr>
          <a:xfrm>
            <a:off x="3002502" y="8595792"/>
            <a:ext cx="1159334" cy="338554"/>
          </a:xfrm>
          <a:prstGeom prst="rect">
            <a:avLst/>
          </a:prstGeom>
          <a:solidFill>
            <a:srgbClr val="CCECFF"/>
          </a:solidFill>
        </p:spPr>
        <p:txBody>
          <a:bodyPr wrap="square" rtlCol="0">
            <a:spAutoFit/>
          </a:bodyPr>
          <a:lstStyle/>
          <a:p>
            <a:pPr algn="ctr"/>
            <a:r>
              <a:rPr lang="de-DE" sz="1600" b="1" dirty="0" err="1">
                <a:solidFill>
                  <a:srgbClr val="0070C0"/>
                </a:solidFill>
                <a:latin typeface="Century Gothic" panose="020B0502020202020204" pitchFamily="34" charset="0"/>
              </a:rPr>
              <a:t>Scope</a:t>
            </a:r>
            <a:r>
              <a:rPr lang="de-DE" sz="1600" b="1" dirty="0">
                <a:solidFill>
                  <a:srgbClr val="0070C0"/>
                </a:solidFill>
                <a:latin typeface="Century Gothic" panose="020B0502020202020204" pitchFamily="34" charset="0"/>
              </a:rPr>
              <a:t> 2</a:t>
            </a:r>
          </a:p>
        </p:txBody>
      </p:sp>
      <p:sp>
        <p:nvSpPr>
          <p:cNvPr id="127" name="Textfeld 126">
            <a:extLst>
              <a:ext uri="{FF2B5EF4-FFF2-40B4-BE49-F238E27FC236}">
                <a16:creationId xmlns:a16="http://schemas.microsoft.com/office/drawing/2014/main" id="{85E283F5-3BC9-44C9-9FCB-F440120F6129}"/>
              </a:ext>
            </a:extLst>
          </p:cNvPr>
          <p:cNvSpPr txBox="1"/>
          <p:nvPr/>
        </p:nvSpPr>
        <p:spPr>
          <a:xfrm>
            <a:off x="4235037" y="8595168"/>
            <a:ext cx="7060601" cy="33855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de-DE" sz="1600" b="1" dirty="0" err="1">
                <a:latin typeface="Century Gothic" panose="020B0502020202020204" pitchFamily="34" charset="0"/>
              </a:rPr>
              <a:t>Scope</a:t>
            </a:r>
            <a:r>
              <a:rPr lang="de-DE" sz="1600" b="1" dirty="0">
                <a:latin typeface="Century Gothic" panose="020B0502020202020204" pitchFamily="34" charset="0"/>
              </a:rPr>
              <a:t> 1</a:t>
            </a:r>
          </a:p>
        </p:txBody>
      </p:sp>
      <p:sp>
        <p:nvSpPr>
          <p:cNvPr id="129" name="Textfeld 128">
            <a:extLst>
              <a:ext uri="{FF2B5EF4-FFF2-40B4-BE49-F238E27FC236}">
                <a16:creationId xmlns:a16="http://schemas.microsoft.com/office/drawing/2014/main" id="{83F7C817-0C95-4C6F-ADB6-145A624179FD}"/>
              </a:ext>
            </a:extLst>
          </p:cNvPr>
          <p:cNvSpPr txBox="1"/>
          <p:nvPr/>
        </p:nvSpPr>
        <p:spPr>
          <a:xfrm>
            <a:off x="7223650" y="2297265"/>
            <a:ext cx="163523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00" dirty="0">
                <a:latin typeface="Century Gothic" panose="020B0502020202020204" pitchFamily="34" charset="0"/>
              </a:rPr>
              <a:t>Geschäftsleitung</a:t>
            </a:r>
          </a:p>
        </p:txBody>
      </p:sp>
      <p:sp>
        <p:nvSpPr>
          <p:cNvPr id="136" name="Rechteck 135">
            <a:extLst>
              <a:ext uri="{FF2B5EF4-FFF2-40B4-BE49-F238E27FC236}">
                <a16:creationId xmlns:a16="http://schemas.microsoft.com/office/drawing/2014/main" id="{7E72FD64-B28E-4EB6-BC48-C3AA6688882C}"/>
              </a:ext>
            </a:extLst>
          </p:cNvPr>
          <p:cNvSpPr/>
          <p:nvPr/>
        </p:nvSpPr>
        <p:spPr>
          <a:xfrm>
            <a:off x="778822" y="237599"/>
            <a:ext cx="13487077" cy="631632"/>
          </a:xfrm>
          <a:prstGeom prst="rect">
            <a:avLst/>
          </a:prstGeom>
          <a:solidFill>
            <a:srgbClr val="C5F1C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b="1" dirty="0">
                <a:solidFill>
                  <a:srgbClr val="228B22"/>
                </a:solidFill>
                <a:latin typeface="Century Gothic" panose="020B0502020202020204" pitchFamily="34" charset="0"/>
              </a:rPr>
              <a:t>Der Wertschöpfungsprozess (Leerformular)</a:t>
            </a:r>
          </a:p>
        </p:txBody>
      </p:sp>
      <p:sp>
        <p:nvSpPr>
          <p:cNvPr id="91" name="Textfeld 90">
            <a:extLst>
              <a:ext uri="{FF2B5EF4-FFF2-40B4-BE49-F238E27FC236}">
                <a16:creationId xmlns:a16="http://schemas.microsoft.com/office/drawing/2014/main" id="{52E00E10-F682-4026-9DF2-32CD503851AE}"/>
              </a:ext>
            </a:extLst>
          </p:cNvPr>
          <p:cNvSpPr txBox="1"/>
          <p:nvPr/>
        </p:nvSpPr>
        <p:spPr>
          <a:xfrm>
            <a:off x="4258467" y="9029038"/>
            <a:ext cx="7060601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1600" b="1" dirty="0">
                <a:latin typeface="Century Gothic" panose="020B0502020202020204" pitchFamily="34" charset="0"/>
              </a:rPr>
              <a:t>Direkte</a:t>
            </a:r>
            <a:r>
              <a:rPr lang="de-DE" sz="1600" dirty="0">
                <a:latin typeface="Century Gothic" panose="020B0502020202020204" pitchFamily="34" charset="0"/>
              </a:rPr>
              <a:t> Emissionen des Unternehmens (originärer Einflussbereich)</a:t>
            </a:r>
          </a:p>
        </p:txBody>
      </p:sp>
      <p:sp>
        <p:nvSpPr>
          <p:cNvPr id="118" name="Textfeld 117">
            <a:extLst>
              <a:ext uri="{FF2B5EF4-FFF2-40B4-BE49-F238E27FC236}">
                <a16:creationId xmlns:a16="http://schemas.microsoft.com/office/drawing/2014/main" id="{5FF7232D-0174-4961-8C15-3E5CC714539B}"/>
              </a:ext>
            </a:extLst>
          </p:cNvPr>
          <p:cNvSpPr txBox="1"/>
          <p:nvPr/>
        </p:nvSpPr>
        <p:spPr>
          <a:xfrm>
            <a:off x="11486112" y="9015226"/>
            <a:ext cx="2566865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1600" b="1" dirty="0">
                <a:latin typeface="Century Gothic" panose="020B0502020202020204" pitchFamily="34" charset="0"/>
              </a:rPr>
              <a:t>Indirekte</a:t>
            </a:r>
            <a:r>
              <a:rPr lang="de-DE" sz="1600" dirty="0">
                <a:latin typeface="Century Gothic" panose="020B0502020202020204" pitchFamily="34" charset="0"/>
              </a:rPr>
              <a:t> Emissionen</a:t>
            </a:r>
          </a:p>
        </p:txBody>
      </p:sp>
      <p:sp>
        <p:nvSpPr>
          <p:cNvPr id="121" name="Textfeld 120">
            <a:extLst>
              <a:ext uri="{FF2B5EF4-FFF2-40B4-BE49-F238E27FC236}">
                <a16:creationId xmlns:a16="http://schemas.microsoft.com/office/drawing/2014/main" id="{2187B651-201E-4F0D-8A8E-4C878B38740A}"/>
              </a:ext>
            </a:extLst>
          </p:cNvPr>
          <p:cNvSpPr txBox="1"/>
          <p:nvPr/>
        </p:nvSpPr>
        <p:spPr>
          <a:xfrm>
            <a:off x="614160" y="9026226"/>
            <a:ext cx="4293820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1600" b="1" dirty="0">
                <a:latin typeface="Century Gothic" panose="020B0502020202020204" pitchFamily="34" charset="0"/>
              </a:rPr>
              <a:t>Indirekte</a:t>
            </a:r>
            <a:r>
              <a:rPr lang="de-DE" sz="1600" dirty="0">
                <a:latin typeface="Century Gothic" panose="020B0502020202020204" pitchFamily="34" charset="0"/>
              </a:rPr>
              <a:t> Emissionen</a:t>
            </a:r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id="{CDFB6EDA-7C81-40BD-8F5E-AA1FA866EB0B}"/>
              </a:ext>
            </a:extLst>
          </p:cNvPr>
          <p:cNvSpPr/>
          <p:nvPr/>
        </p:nvSpPr>
        <p:spPr>
          <a:xfrm>
            <a:off x="1485933" y="1837188"/>
            <a:ext cx="1540123" cy="338554"/>
          </a:xfrm>
          <a:prstGeom prst="rect">
            <a:avLst/>
          </a:prstGeom>
          <a:solidFill>
            <a:srgbClr val="C5F1C5"/>
          </a:solidFill>
        </p:spPr>
        <p:txBody>
          <a:bodyPr wrap="square" rtlCol="0">
            <a:spAutoFit/>
          </a:bodyPr>
          <a:lstStyle/>
          <a:p>
            <a:pPr algn="ctr"/>
            <a:r>
              <a:rPr lang="de-DE" sz="1600" b="1" dirty="0" err="1">
                <a:solidFill>
                  <a:srgbClr val="228B22"/>
                </a:solidFill>
                <a:latin typeface="Century Gothic" panose="020B0502020202020204" pitchFamily="34" charset="0"/>
              </a:rPr>
              <a:t>Scope</a:t>
            </a:r>
            <a:r>
              <a:rPr lang="de-DE" sz="1600" b="1" dirty="0">
                <a:solidFill>
                  <a:srgbClr val="228B22"/>
                </a:solidFill>
                <a:latin typeface="Century Gothic" panose="020B0502020202020204" pitchFamily="34" charset="0"/>
              </a:rPr>
              <a:t> 3 (1/2)</a:t>
            </a:r>
          </a:p>
        </p:txBody>
      </p:sp>
      <p:sp>
        <p:nvSpPr>
          <p:cNvPr id="157" name="Rechteck 156">
            <a:extLst>
              <a:ext uri="{FF2B5EF4-FFF2-40B4-BE49-F238E27FC236}">
                <a16:creationId xmlns:a16="http://schemas.microsoft.com/office/drawing/2014/main" id="{1939EB83-61C8-4085-AFF2-98575E7E8DC0}"/>
              </a:ext>
            </a:extLst>
          </p:cNvPr>
          <p:cNvSpPr/>
          <p:nvPr/>
        </p:nvSpPr>
        <p:spPr>
          <a:xfrm>
            <a:off x="12464086" y="1830640"/>
            <a:ext cx="1540123" cy="338554"/>
          </a:xfrm>
          <a:prstGeom prst="rect">
            <a:avLst/>
          </a:prstGeom>
          <a:solidFill>
            <a:srgbClr val="C5F1C5"/>
          </a:solidFill>
        </p:spPr>
        <p:txBody>
          <a:bodyPr wrap="square" rtlCol="0">
            <a:spAutoFit/>
          </a:bodyPr>
          <a:lstStyle/>
          <a:p>
            <a:pPr algn="ctr"/>
            <a:r>
              <a:rPr lang="de-DE" sz="1600" b="1" dirty="0" err="1">
                <a:solidFill>
                  <a:srgbClr val="228B22"/>
                </a:solidFill>
                <a:latin typeface="Century Gothic" panose="020B0502020202020204" pitchFamily="34" charset="0"/>
              </a:rPr>
              <a:t>Scope</a:t>
            </a:r>
            <a:r>
              <a:rPr lang="de-DE" sz="1600" b="1" dirty="0">
                <a:solidFill>
                  <a:srgbClr val="228B22"/>
                </a:solidFill>
                <a:latin typeface="Century Gothic" panose="020B0502020202020204" pitchFamily="34" charset="0"/>
              </a:rPr>
              <a:t> 3 (2/2)</a:t>
            </a:r>
          </a:p>
        </p:txBody>
      </p:sp>
      <p:sp>
        <p:nvSpPr>
          <p:cNvPr id="158" name="Textfeld 157">
            <a:extLst>
              <a:ext uri="{FF2B5EF4-FFF2-40B4-BE49-F238E27FC236}">
                <a16:creationId xmlns:a16="http://schemas.microsoft.com/office/drawing/2014/main" id="{9EF0FCFB-D2E1-4F3C-8C92-3D1C26007CA8}"/>
              </a:ext>
            </a:extLst>
          </p:cNvPr>
          <p:cNvSpPr txBox="1"/>
          <p:nvPr/>
        </p:nvSpPr>
        <p:spPr>
          <a:xfrm>
            <a:off x="3082635" y="1854195"/>
            <a:ext cx="1159334" cy="338554"/>
          </a:xfrm>
          <a:prstGeom prst="rect">
            <a:avLst/>
          </a:prstGeom>
          <a:solidFill>
            <a:srgbClr val="CCECFF"/>
          </a:solidFill>
        </p:spPr>
        <p:txBody>
          <a:bodyPr wrap="square" rtlCol="0">
            <a:spAutoFit/>
          </a:bodyPr>
          <a:lstStyle/>
          <a:p>
            <a:pPr algn="ctr"/>
            <a:r>
              <a:rPr lang="de-DE" sz="1600" b="1" dirty="0" err="1">
                <a:solidFill>
                  <a:srgbClr val="0070C0"/>
                </a:solidFill>
                <a:latin typeface="Century Gothic" panose="020B0502020202020204" pitchFamily="34" charset="0"/>
              </a:rPr>
              <a:t>Scope</a:t>
            </a:r>
            <a:r>
              <a:rPr lang="de-DE" sz="1600" b="1" dirty="0">
                <a:solidFill>
                  <a:srgbClr val="0070C0"/>
                </a:solidFill>
                <a:latin typeface="Century Gothic" panose="020B0502020202020204" pitchFamily="34" charset="0"/>
              </a:rPr>
              <a:t> 2</a:t>
            </a:r>
          </a:p>
        </p:txBody>
      </p:sp>
      <p:sp>
        <p:nvSpPr>
          <p:cNvPr id="161" name="Textfeld 160">
            <a:extLst>
              <a:ext uri="{FF2B5EF4-FFF2-40B4-BE49-F238E27FC236}">
                <a16:creationId xmlns:a16="http://schemas.microsoft.com/office/drawing/2014/main" id="{11F873B8-4D50-4E9B-BA57-1E05CBDC055D}"/>
              </a:ext>
            </a:extLst>
          </p:cNvPr>
          <p:cNvSpPr txBox="1"/>
          <p:nvPr/>
        </p:nvSpPr>
        <p:spPr>
          <a:xfrm>
            <a:off x="8422681" y="1154799"/>
            <a:ext cx="1227652" cy="33855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de-DE" sz="1600" b="1" dirty="0" err="1">
                <a:latin typeface="Century Gothic" panose="020B0502020202020204" pitchFamily="34" charset="0"/>
              </a:rPr>
              <a:t>Scope</a:t>
            </a:r>
            <a:r>
              <a:rPr lang="de-DE" sz="1600" b="1" dirty="0">
                <a:latin typeface="Century Gothic" panose="020B0502020202020204" pitchFamily="34" charset="0"/>
              </a:rPr>
              <a:t> 1</a:t>
            </a:r>
          </a:p>
        </p:txBody>
      </p:sp>
      <p:sp>
        <p:nvSpPr>
          <p:cNvPr id="17" name="Pfeil: nach oben 16">
            <a:extLst>
              <a:ext uri="{FF2B5EF4-FFF2-40B4-BE49-F238E27FC236}">
                <a16:creationId xmlns:a16="http://schemas.microsoft.com/office/drawing/2014/main" id="{96D2F2E2-CF3F-4941-9384-080B280ACE54}"/>
              </a:ext>
            </a:extLst>
          </p:cNvPr>
          <p:cNvSpPr/>
          <p:nvPr/>
        </p:nvSpPr>
        <p:spPr>
          <a:xfrm>
            <a:off x="2006391" y="2222299"/>
            <a:ext cx="254505" cy="252349"/>
          </a:xfrm>
          <a:prstGeom prst="upArrow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62" name="Pfeil: nach oben 161">
            <a:extLst>
              <a:ext uri="{FF2B5EF4-FFF2-40B4-BE49-F238E27FC236}">
                <a16:creationId xmlns:a16="http://schemas.microsoft.com/office/drawing/2014/main" id="{E0D3C434-4077-42C5-8248-E96FAD064349}"/>
              </a:ext>
            </a:extLst>
          </p:cNvPr>
          <p:cNvSpPr/>
          <p:nvPr/>
        </p:nvSpPr>
        <p:spPr>
          <a:xfrm>
            <a:off x="3522659" y="2241352"/>
            <a:ext cx="254505" cy="252349"/>
          </a:xfrm>
          <a:prstGeom prst="upArrow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63" name="Pfeil: nach oben 162">
            <a:extLst>
              <a:ext uri="{FF2B5EF4-FFF2-40B4-BE49-F238E27FC236}">
                <a16:creationId xmlns:a16="http://schemas.microsoft.com/office/drawing/2014/main" id="{DC2C3BF5-40E6-4C95-97E4-F0987DCB7F26}"/>
              </a:ext>
            </a:extLst>
          </p:cNvPr>
          <p:cNvSpPr/>
          <p:nvPr/>
        </p:nvSpPr>
        <p:spPr>
          <a:xfrm>
            <a:off x="13139121" y="2261106"/>
            <a:ext cx="254505" cy="252349"/>
          </a:xfrm>
          <a:prstGeom prst="upArrow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64" name="Pfeil: nach oben 163">
            <a:extLst>
              <a:ext uri="{FF2B5EF4-FFF2-40B4-BE49-F238E27FC236}">
                <a16:creationId xmlns:a16="http://schemas.microsoft.com/office/drawing/2014/main" id="{70C2E93F-82BA-45D0-B522-6767CEC26388}"/>
              </a:ext>
            </a:extLst>
          </p:cNvPr>
          <p:cNvSpPr/>
          <p:nvPr/>
        </p:nvSpPr>
        <p:spPr>
          <a:xfrm>
            <a:off x="8852358" y="1566256"/>
            <a:ext cx="254505" cy="252349"/>
          </a:xfrm>
          <a:prstGeom prst="upArrow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6" name="Textfeld 115">
            <a:extLst>
              <a:ext uri="{FF2B5EF4-FFF2-40B4-BE49-F238E27FC236}">
                <a16:creationId xmlns:a16="http://schemas.microsoft.com/office/drawing/2014/main" id="{CBB8413F-F94E-491B-8C75-3B47EF629B41}"/>
              </a:ext>
            </a:extLst>
          </p:cNvPr>
          <p:cNvSpPr txBox="1"/>
          <p:nvPr/>
        </p:nvSpPr>
        <p:spPr>
          <a:xfrm>
            <a:off x="778822" y="9313530"/>
            <a:ext cx="22236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200" dirty="0">
                <a:latin typeface="Century Gothic" panose="020B0502020202020204" pitchFamily="34" charset="0"/>
              </a:rPr>
              <a:t>Durch </a:t>
            </a:r>
            <a:r>
              <a:rPr lang="de-DE" sz="1200" b="1" dirty="0">
                <a:latin typeface="Century Gothic" panose="020B0502020202020204" pitchFamily="34" charset="0"/>
              </a:rPr>
              <a:t>vorgelagerte</a:t>
            </a:r>
            <a:r>
              <a:rPr lang="de-DE" sz="1200" dirty="0">
                <a:latin typeface="Century Gothic" panose="020B0502020202020204" pitchFamily="34" charset="0"/>
              </a:rPr>
              <a:t> Tätigkeiten</a:t>
            </a:r>
          </a:p>
        </p:txBody>
      </p:sp>
      <p:sp>
        <p:nvSpPr>
          <p:cNvPr id="117" name="Textfeld 116">
            <a:extLst>
              <a:ext uri="{FF2B5EF4-FFF2-40B4-BE49-F238E27FC236}">
                <a16:creationId xmlns:a16="http://schemas.microsoft.com/office/drawing/2014/main" id="{249E78B8-DE6D-4503-BF8E-A370F669D4BB}"/>
              </a:ext>
            </a:extLst>
          </p:cNvPr>
          <p:cNvSpPr txBox="1"/>
          <p:nvPr/>
        </p:nvSpPr>
        <p:spPr>
          <a:xfrm>
            <a:off x="3027319" y="9314154"/>
            <a:ext cx="1214650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200" dirty="0">
                <a:latin typeface="Century Gothic" panose="020B0502020202020204" pitchFamily="34" charset="0"/>
              </a:rPr>
              <a:t>Durch </a:t>
            </a:r>
            <a:r>
              <a:rPr lang="de-DE" sz="1200" dirty="0" err="1">
                <a:latin typeface="Century Gothic" panose="020B0502020202020204" pitchFamily="34" charset="0"/>
              </a:rPr>
              <a:t>unteneh-menseigene</a:t>
            </a:r>
            <a:r>
              <a:rPr lang="de-DE" sz="1200" dirty="0">
                <a:latin typeface="Century Gothic" panose="020B0502020202020204" pitchFamily="34" charset="0"/>
              </a:rPr>
              <a:t> Aktivitäten</a:t>
            </a:r>
          </a:p>
        </p:txBody>
      </p:sp>
      <p:sp>
        <p:nvSpPr>
          <p:cNvPr id="119" name="Textfeld 118">
            <a:extLst>
              <a:ext uri="{FF2B5EF4-FFF2-40B4-BE49-F238E27FC236}">
                <a16:creationId xmlns:a16="http://schemas.microsoft.com/office/drawing/2014/main" id="{734BB8D5-62D6-4689-82D6-EAE5585F190E}"/>
              </a:ext>
            </a:extLst>
          </p:cNvPr>
          <p:cNvSpPr txBox="1"/>
          <p:nvPr/>
        </p:nvSpPr>
        <p:spPr>
          <a:xfrm>
            <a:off x="11601649" y="9426698"/>
            <a:ext cx="22236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200" dirty="0">
                <a:latin typeface="Century Gothic" panose="020B0502020202020204" pitchFamily="34" charset="0"/>
              </a:rPr>
              <a:t>Durch nachgelagerte Tätigkeiten</a:t>
            </a:r>
          </a:p>
        </p:txBody>
      </p:sp>
      <p:sp>
        <p:nvSpPr>
          <p:cNvPr id="37" name="Textfeld 36">
            <a:extLst>
              <a:ext uri="{FF2B5EF4-FFF2-40B4-BE49-F238E27FC236}">
                <a16:creationId xmlns:a16="http://schemas.microsoft.com/office/drawing/2014/main" id="{317301FF-ACDF-4E8A-B8A6-DEE0D816E171}"/>
              </a:ext>
            </a:extLst>
          </p:cNvPr>
          <p:cNvSpPr txBox="1"/>
          <p:nvPr/>
        </p:nvSpPr>
        <p:spPr>
          <a:xfrm>
            <a:off x="778822" y="10173931"/>
            <a:ext cx="137642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b="1" dirty="0">
                <a:solidFill>
                  <a:srgbClr val="228B22"/>
                </a:solidFill>
                <a:latin typeface="Century Gothic" panose="020B0502020202020204" pitchFamily="34" charset="0"/>
              </a:rPr>
              <a:t>VSME BASICS 2026</a:t>
            </a:r>
            <a:r>
              <a:rPr lang="de-DE" sz="1400" b="1" dirty="0">
                <a:solidFill>
                  <a:srgbClr val="228B22"/>
                </a:solidFill>
                <a:latin typeface="Century Gothic" panose="020B0502020202020204" pitchFamily="34" charset="0"/>
              </a:rPr>
              <a:t>																					                  	             </a:t>
            </a:r>
            <a:r>
              <a:rPr lang="de-DE" sz="1200" b="1">
                <a:solidFill>
                  <a:srgbClr val="228B22"/>
                </a:solidFill>
                <a:latin typeface="Century Gothic" panose="020B0502020202020204" pitchFamily="34" charset="0"/>
              </a:rPr>
              <a:t>Praxishilfe 3/11 </a:t>
            </a:r>
            <a:endParaRPr lang="de-DE" sz="1200" b="1" dirty="0">
              <a:solidFill>
                <a:srgbClr val="228B22"/>
              </a:solidFill>
              <a:latin typeface="Century Gothic" panose="020B0502020202020204" pitchFamily="34" charset="0"/>
            </a:endParaRPr>
          </a:p>
        </p:txBody>
      </p:sp>
      <p:pic>
        <p:nvPicPr>
          <p:cNvPr id="38" name="Grafik 37">
            <a:extLst>
              <a:ext uri="{FF2B5EF4-FFF2-40B4-BE49-F238E27FC236}">
                <a16:creationId xmlns:a16="http://schemas.microsoft.com/office/drawing/2014/main" id="{91249725-4F26-47D7-859E-31E4DED92020}"/>
              </a:ext>
            </a:extLst>
          </p:cNvPr>
          <p:cNvPicPr/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3710" y="5260182"/>
            <a:ext cx="1471930" cy="171450"/>
          </a:xfrm>
          <a:prstGeom prst="rect">
            <a:avLst/>
          </a:prstGeom>
        </p:spPr>
      </p:pic>
      <p:pic>
        <p:nvPicPr>
          <p:cNvPr id="4" name="Grafik 3">
            <a:extLst>
              <a:ext uri="{FF2B5EF4-FFF2-40B4-BE49-F238E27FC236}">
                <a16:creationId xmlns:a16="http://schemas.microsoft.com/office/drawing/2014/main" id="{470DFE63-019F-484B-99AC-D5B072D714A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0222" y="10094031"/>
            <a:ext cx="2467522" cy="288000"/>
          </a:xfrm>
          <a:prstGeom prst="rect">
            <a:avLst/>
          </a:prstGeom>
        </p:spPr>
      </p:pic>
      <p:sp>
        <p:nvSpPr>
          <p:cNvPr id="39" name="Textfeld 38">
            <a:extLst>
              <a:ext uri="{FF2B5EF4-FFF2-40B4-BE49-F238E27FC236}">
                <a16:creationId xmlns:a16="http://schemas.microsoft.com/office/drawing/2014/main" id="{03F8279C-365A-4E96-B31B-42B9D6880BB8}"/>
              </a:ext>
            </a:extLst>
          </p:cNvPr>
          <p:cNvSpPr txBox="1"/>
          <p:nvPr/>
        </p:nvSpPr>
        <p:spPr>
          <a:xfrm rot="16200000">
            <a:off x="13861427" y="469153"/>
            <a:ext cx="533401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600" dirty="0">
                <a:solidFill>
                  <a:srgbClr val="228B22"/>
                </a:solidFill>
                <a:highlight>
                  <a:srgbClr val="228B22"/>
                </a:highlight>
                <a:latin typeface="Century Gothic" panose="020B0502020202020204" pitchFamily="34" charset="0"/>
              </a:rPr>
              <a:t>02/2026</a:t>
            </a:r>
          </a:p>
        </p:txBody>
      </p:sp>
    </p:spTree>
    <p:extLst>
      <p:ext uri="{BB962C8B-B14F-4D97-AF65-F5344CB8AC3E}">
        <p14:creationId xmlns:p14="http://schemas.microsoft.com/office/powerpoint/2010/main" val="202667613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BSO999929 xmlns="http://www.datev.de/BSOffice/999929">9f0726f7-747b-4b05-9674-df1831b0dbe2</BSO999929>
</file>

<file path=customXml/itemProps1.xml><?xml version="1.0" encoding="utf-8"?>
<ds:datastoreItem xmlns:ds="http://schemas.openxmlformats.org/officeDocument/2006/customXml" ds:itemID="{F5E53F5D-65D5-46F8-ABBE-9289100A871A}">
  <ds:schemaRefs>
    <ds:schemaRef ds:uri="http://www.datev.de/BSOffice/999929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79</Words>
  <Application>Microsoft Office PowerPoint</Application>
  <PresentationFormat>Benutzerdefiniert</PresentationFormat>
  <Paragraphs>18</Paragraphs>
  <Slides>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Century Gothic</vt:lpstr>
      <vt:lpstr>Office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Henrich, Cornelia - AUDfIT</dc:creator>
  <cp:lastModifiedBy>Koch, Anja - AUDfIT</cp:lastModifiedBy>
  <cp:revision>44</cp:revision>
  <cp:lastPrinted>2026-02-19T10:09:15Z</cp:lastPrinted>
  <dcterms:created xsi:type="dcterms:W3CDTF">2024-06-21T12:25:43Z</dcterms:created>
  <dcterms:modified xsi:type="dcterms:W3CDTF">2026-02-24T13:57:21Z</dcterms:modified>
</cp:coreProperties>
</file>